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2" r:id="rId3"/>
    <p:sldId id="259" r:id="rId4"/>
    <p:sldId id="263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44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05600" y="6356350"/>
            <a:ext cx="2133600" cy="365125"/>
          </a:xfrm>
        </p:spPr>
        <p:txBody>
          <a:bodyPr/>
          <a:lstStyle/>
          <a:p>
            <a:fld id="{626AF431-5F91-46D0-B7BB-A763A69C29CA}" type="datetimeFigureOut">
              <a:rPr lang="en-US" smtClean="0"/>
              <a:t>6/21/2018</a:t>
            </a:fld>
            <a:endParaRPr lang="en-US"/>
          </a:p>
        </p:txBody>
      </p:sp>
      <p:pic>
        <p:nvPicPr>
          <p:cNvPr id="1026" name="95F73A85-1EE7-4585-A375-6EEF8D2D30B9" descr="8408437F-C7D8-407D-A57E-2F378D83AB55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123" y="0"/>
            <a:ext cx="9035877" cy="29260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963346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AF431-5F91-46D0-B7BB-A763A69C29CA}" type="datetimeFigureOut">
              <a:rPr lang="en-US" smtClean="0"/>
              <a:t>6/21/2018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E0E44A-F5BB-4545-A7D8-82D298BABFF0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20741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AF431-5F91-46D0-B7BB-A763A69C29CA}" type="datetimeFigureOut">
              <a:rPr lang="en-US" smtClean="0"/>
              <a:t>6/21/2018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E0E44A-F5BB-4545-A7D8-82D298BABFF0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53300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AF431-5F91-46D0-B7BB-A763A69C29CA}" type="datetimeFigureOut">
              <a:rPr lang="en-US" smtClean="0"/>
              <a:t>6/21/2018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E0E44A-F5BB-4545-A7D8-82D298BABFF0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36562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AF431-5F91-46D0-B7BB-A763A69C29CA}" type="datetimeFigureOut">
              <a:rPr lang="en-US" smtClean="0"/>
              <a:t>6/21/2018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E0E44A-F5BB-4545-A7D8-82D298BABFF0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91473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AF431-5F91-46D0-B7BB-A763A69C29CA}" type="datetimeFigureOut">
              <a:rPr lang="en-US" smtClean="0"/>
              <a:t>6/21/2018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E0E44A-F5BB-4545-A7D8-82D298BABFF0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24507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AF431-5F91-46D0-B7BB-A763A69C29CA}" type="datetimeFigureOut">
              <a:rPr lang="en-US" smtClean="0"/>
              <a:t>6/21/2018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E0E44A-F5BB-4545-A7D8-82D298BABFF0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97838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AF431-5F91-46D0-B7BB-A763A69C29CA}" type="datetimeFigureOut">
              <a:rPr lang="en-US" smtClean="0"/>
              <a:t>6/21/2018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E0E44A-F5BB-4545-A7D8-82D298BABFF0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9141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AF431-5F91-46D0-B7BB-A763A69C29CA}" type="datetimeFigureOut">
              <a:rPr lang="en-US" smtClean="0"/>
              <a:t>6/21/2018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E0E44A-F5BB-4545-A7D8-82D298BABFF0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35091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AF431-5F91-46D0-B7BB-A763A69C29CA}" type="datetimeFigureOut">
              <a:rPr lang="en-US" smtClean="0"/>
              <a:t>6/21/2018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E0E44A-F5BB-4545-A7D8-82D298BABFF0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66770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AF431-5F91-46D0-B7BB-A763A69C29CA}" type="datetimeFigureOut">
              <a:rPr lang="en-US" smtClean="0"/>
              <a:t>6/21/2018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E0E44A-F5BB-4545-A7D8-82D298BABFF0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75953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6AF431-5F91-46D0-B7BB-A763A69C29CA}" type="datetimeFigureOut">
              <a:rPr lang="en-US" smtClean="0"/>
              <a:t>6/21/2018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E0E44A-F5BB-4545-A7D8-82D298BABFF0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77072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nkalo.com/contact-en" TargetMode="Externa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38200" y="3200400"/>
            <a:ext cx="7848600" cy="2438400"/>
          </a:xfrm>
        </p:spPr>
        <p:txBody>
          <a:bodyPr>
            <a:normAutofit fontScale="55000" lnSpcReduction="20000"/>
          </a:bodyPr>
          <a:lstStyle/>
          <a:p>
            <a:r>
              <a:rPr lang="fr-FR" sz="6000" b="1" dirty="0">
                <a:solidFill>
                  <a:schemeClr val="tx1"/>
                </a:solidFill>
              </a:rPr>
              <a:t>Analyse du marché global du cajou - emphase les pays du Sahel </a:t>
            </a:r>
          </a:p>
          <a:p>
            <a:endParaRPr lang="fr-FR" sz="6000" b="1" dirty="0">
              <a:solidFill>
                <a:schemeClr val="tx1"/>
              </a:solidFill>
            </a:endParaRPr>
          </a:p>
          <a:p>
            <a:r>
              <a:rPr lang="fr-FR" sz="6000" b="1" dirty="0">
                <a:solidFill>
                  <a:schemeClr val="tx1"/>
                </a:solidFill>
              </a:rPr>
              <a:t>Mary </a:t>
            </a:r>
            <a:r>
              <a:rPr lang="fr-FR" sz="6000" b="1" dirty="0" err="1">
                <a:solidFill>
                  <a:schemeClr val="tx1"/>
                </a:solidFill>
              </a:rPr>
              <a:t>Adzanyo</a:t>
            </a:r>
            <a:r>
              <a:rPr lang="fr-FR" sz="6000" b="1" dirty="0">
                <a:solidFill>
                  <a:schemeClr val="tx1"/>
                </a:solidFill>
              </a:rPr>
              <a:t>; GIZ/</a:t>
            </a:r>
            <a:r>
              <a:rPr lang="fr-FR" sz="6000" b="1" dirty="0" err="1">
                <a:solidFill>
                  <a:schemeClr val="tx1"/>
                </a:solidFill>
              </a:rPr>
              <a:t>ComCashew</a:t>
            </a:r>
            <a:endParaRPr lang="fr-FR" sz="6000" b="1" dirty="0">
              <a:solidFill>
                <a:schemeClr val="tx1"/>
              </a:solidFill>
            </a:endParaRPr>
          </a:p>
          <a:p>
            <a:r>
              <a:rPr lang="fr-FR" sz="6000" b="1" dirty="0">
                <a:solidFill>
                  <a:schemeClr val="tx1"/>
                </a:solidFill>
              </a:rPr>
              <a:t>21 juin 2018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69220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23C4311-C532-4077-8237-E06F1729FE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I" dirty="0"/>
              <a:t>Objective de la  session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1F52B4F-F4F0-40EA-AFD7-6C01E68279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r-FR" dirty="0"/>
              <a:t>L’objectif de cette session est de donner un aperçu général du secteur du cajou tout en mettant l'accent sur la région du Sahel </a:t>
            </a:r>
          </a:p>
          <a:p>
            <a:r>
              <a:rPr lang="fr-FR" dirty="0"/>
              <a:t>Etat global du secteur du cajou</a:t>
            </a:r>
          </a:p>
          <a:p>
            <a:r>
              <a:rPr lang="fr-FR" dirty="0"/>
              <a:t>La présentation couvrir une analyse du secteur du cajou de la région du Sahel reflétant les meilleures mesures que la région peut prendre pour un marché organisé, dynamique et compétitif</a:t>
            </a:r>
          </a:p>
          <a:p>
            <a:endParaRPr lang="fr-CI" dirty="0"/>
          </a:p>
        </p:txBody>
      </p:sp>
    </p:spTree>
    <p:extLst>
      <p:ext uri="{BB962C8B-B14F-4D97-AF65-F5344CB8AC3E}">
        <p14:creationId xmlns:p14="http://schemas.microsoft.com/office/powerpoint/2010/main" val="4912280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D0FBD57-DCCC-40CB-87CC-7C9346FFF3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I" dirty="0"/>
              <a:t>Mr. </a:t>
            </a:r>
            <a:r>
              <a:rPr lang="fr-CI" dirty="0" err="1"/>
              <a:t>Sansan</a:t>
            </a:r>
            <a:r>
              <a:rPr lang="fr-CI" dirty="0"/>
              <a:t> Hien 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806F753A-3465-4C0B-9E56-B72461EDECF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066800" y="1600200"/>
            <a:ext cx="7620000" cy="4525963"/>
          </a:xfrm>
        </p:spPr>
        <p:txBody>
          <a:bodyPr>
            <a:normAutofit/>
          </a:bodyPr>
          <a:lstStyle/>
          <a:p>
            <a:r>
              <a:rPr lang="fr-CI" dirty="0"/>
              <a:t>Poste actuel </a:t>
            </a:r>
            <a:r>
              <a:rPr lang="fr-CI" u="sng" dirty="0"/>
              <a:t>:</a:t>
            </a:r>
            <a:endParaRPr lang="fr-CI" dirty="0"/>
          </a:p>
          <a:p>
            <a:r>
              <a:rPr lang="fr-CI" dirty="0"/>
              <a:t>Analyste national des marchés agricoles du service n’</a:t>
            </a:r>
            <a:r>
              <a:rPr lang="fr-CI" dirty="0" err="1"/>
              <a:t>kalô</a:t>
            </a:r>
            <a:r>
              <a:rPr lang="fr-CI" dirty="0"/>
              <a:t> du Burkina,</a:t>
            </a:r>
          </a:p>
          <a:p>
            <a:pPr marL="0" indent="0">
              <a:buNone/>
            </a:pPr>
            <a:r>
              <a:rPr lang="fr-FR" dirty="0">
                <a:hlinkClick r:id="rId2"/>
              </a:rPr>
              <a:t>https://www.nkalo.com/contact-en</a:t>
            </a:r>
            <a:r>
              <a:rPr lang="fr-FR" dirty="0"/>
              <a:t> </a:t>
            </a:r>
            <a:endParaRPr lang="fr-CI" dirty="0"/>
          </a:p>
          <a:p>
            <a:endParaRPr lang="fr-CI" dirty="0"/>
          </a:p>
          <a:p>
            <a:r>
              <a:rPr lang="fr-CI" dirty="0"/>
              <a:t>Point Focal &amp; Suivi-évaluation du Programme RESIST,</a:t>
            </a:r>
          </a:p>
          <a:p>
            <a:r>
              <a:rPr lang="fr-CI" u="sng" dirty="0"/>
              <a:t>Structure</a:t>
            </a:r>
            <a:r>
              <a:rPr lang="fr-CI" dirty="0"/>
              <a:t> : NITIDAE ex RONGEAD</a:t>
            </a:r>
          </a:p>
        </p:txBody>
      </p:sp>
    </p:spTree>
    <p:extLst>
      <p:ext uri="{BB962C8B-B14F-4D97-AF65-F5344CB8AC3E}">
        <p14:creationId xmlns:p14="http://schemas.microsoft.com/office/powerpoint/2010/main" val="7299297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ED323F4-266A-42D8-99A6-35EFF7ED50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I" dirty="0"/>
              <a:t>Chronologie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61EC0D5-E2A1-44B3-9043-F6BBB4823F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CI" sz="3600" dirty="0"/>
              <a:t>5 </a:t>
            </a:r>
            <a:r>
              <a:rPr lang="fr-CI" sz="3600"/>
              <a:t>minutes pour l’ </a:t>
            </a:r>
            <a:r>
              <a:rPr lang="fr-CI" sz="3600" dirty="0"/>
              <a:t>introduction</a:t>
            </a:r>
          </a:p>
          <a:p>
            <a:r>
              <a:rPr lang="fr-CI" sz="3600" dirty="0"/>
              <a:t>30 minutes de présentation</a:t>
            </a:r>
          </a:p>
          <a:p>
            <a:r>
              <a:rPr lang="fr-CI" sz="3600" dirty="0"/>
              <a:t>35 minutes des questions: modératrice et conférencier</a:t>
            </a:r>
          </a:p>
          <a:p>
            <a:r>
              <a:rPr lang="fr-FR" sz="3600" dirty="0"/>
              <a:t>5 minutes pour conclure et clôturer la session</a:t>
            </a:r>
            <a:endParaRPr lang="fr-CI" sz="3600" dirty="0"/>
          </a:p>
        </p:txBody>
      </p:sp>
    </p:spTree>
    <p:extLst>
      <p:ext uri="{BB962C8B-B14F-4D97-AF65-F5344CB8AC3E}">
        <p14:creationId xmlns:p14="http://schemas.microsoft.com/office/powerpoint/2010/main" val="15836844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684</TotalTime>
  <Words>118</Words>
  <Application>Microsoft Office PowerPoint</Application>
  <PresentationFormat>Affichage à l'écran (4:3)</PresentationFormat>
  <Paragraphs>20</Paragraphs>
  <Slides>4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4</vt:i4>
      </vt:variant>
    </vt:vector>
  </HeadingPairs>
  <TitlesOfParts>
    <vt:vector size="7" baseType="lpstr">
      <vt:lpstr>Arial</vt:lpstr>
      <vt:lpstr>Calibri</vt:lpstr>
      <vt:lpstr>Office Theme</vt:lpstr>
      <vt:lpstr>Présentation PowerPoint</vt:lpstr>
      <vt:lpstr>Objective de la  session</vt:lpstr>
      <vt:lpstr>Mr. Sansan Hien </vt:lpstr>
      <vt:lpstr>Chronologie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ACA-Comms</dc:creator>
  <cp:lastModifiedBy>Adzanyo, Mary GIZ CI</cp:lastModifiedBy>
  <cp:revision>23</cp:revision>
  <dcterms:created xsi:type="dcterms:W3CDTF">2018-05-23T15:52:17Z</dcterms:created>
  <dcterms:modified xsi:type="dcterms:W3CDTF">2018-06-21T07:22:41Z</dcterms:modified>
</cp:coreProperties>
</file>